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docProps/core.xml" ContentType="application/vnd.openxmlformats-package.core-properties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7" r:id="rId2"/>
    <p:sldId id="256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FF99"/>
    <a:srgbClr val="FFA7A7"/>
    <a:srgbClr val="FF99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8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6FD0C-6D15-4C31-934D-1F17756970BC}" type="datetimeFigureOut">
              <a:rPr lang="pt-BR" smtClean="0"/>
              <a:pPr/>
              <a:t>2/15/11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6C09C-2F94-4B0A-B7B8-C37251E0750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6FD0C-6D15-4C31-934D-1F17756970BC}" type="datetimeFigureOut">
              <a:rPr lang="pt-BR" smtClean="0"/>
              <a:pPr/>
              <a:t>2/15/11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6C09C-2F94-4B0A-B7B8-C37251E0750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6FD0C-6D15-4C31-934D-1F17756970BC}" type="datetimeFigureOut">
              <a:rPr lang="pt-BR" smtClean="0"/>
              <a:pPr/>
              <a:t>2/15/11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6C09C-2F94-4B0A-B7B8-C37251E0750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6FD0C-6D15-4C31-934D-1F17756970BC}" type="datetimeFigureOut">
              <a:rPr lang="pt-BR" smtClean="0"/>
              <a:pPr/>
              <a:t>2/15/11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6C09C-2F94-4B0A-B7B8-C37251E0750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6FD0C-6D15-4C31-934D-1F17756970BC}" type="datetimeFigureOut">
              <a:rPr lang="pt-BR" smtClean="0"/>
              <a:pPr/>
              <a:t>2/15/11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6C09C-2F94-4B0A-B7B8-C37251E0750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6FD0C-6D15-4C31-934D-1F17756970BC}" type="datetimeFigureOut">
              <a:rPr lang="pt-BR" smtClean="0"/>
              <a:pPr/>
              <a:t>2/15/11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6C09C-2F94-4B0A-B7B8-C37251E0750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6FD0C-6D15-4C31-934D-1F17756970BC}" type="datetimeFigureOut">
              <a:rPr lang="pt-BR" smtClean="0"/>
              <a:pPr/>
              <a:t>2/15/11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6C09C-2F94-4B0A-B7B8-C37251E0750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6FD0C-6D15-4C31-934D-1F17756970BC}" type="datetimeFigureOut">
              <a:rPr lang="pt-BR" smtClean="0"/>
              <a:pPr/>
              <a:t>2/15/11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6C09C-2F94-4B0A-B7B8-C37251E0750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6FD0C-6D15-4C31-934D-1F17756970BC}" type="datetimeFigureOut">
              <a:rPr lang="pt-BR" smtClean="0"/>
              <a:pPr/>
              <a:t>2/15/11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6C09C-2F94-4B0A-B7B8-C37251E0750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6FD0C-6D15-4C31-934D-1F17756970BC}" type="datetimeFigureOut">
              <a:rPr lang="pt-BR" smtClean="0"/>
              <a:pPr/>
              <a:t>2/15/11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6C09C-2F94-4B0A-B7B8-C37251E0750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6FD0C-6D15-4C31-934D-1F17756970BC}" type="datetimeFigureOut">
              <a:rPr lang="pt-BR" smtClean="0"/>
              <a:pPr/>
              <a:t>2/15/11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6C09C-2F94-4B0A-B7B8-C37251E07500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6FD0C-6D15-4C31-934D-1F17756970BC}" type="datetimeFigureOut">
              <a:rPr lang="pt-BR" smtClean="0"/>
              <a:pPr/>
              <a:t>2/15/11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16C09C-2F94-4B0A-B7B8-C37251E07500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050" name="Picture 2" descr="C:\Users\edison.choque\Documents\Power Point MG fundos\entra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1000131"/>
          </a:xfrm>
        </p:spPr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 descr="C:\Users\edison.choque\Documents\Power Point MG fundos\fun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edison.choque\Documents\Power Point MG fundos\fun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1000131"/>
          </a:xfrm>
        </p:spPr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 descr="C:\Users\edison.choque\Documents\Power Point MG fundos\fun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edison.choque\Documents\Power Point MG fundos\fun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857222" y="1214422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latin typeface="Berlin Sans FB" pitchFamily="34" charset="0"/>
                          <a:ea typeface="Calibri"/>
                          <a:cs typeface="Times New Roman"/>
                        </a:rPr>
                        <a:t>2010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latin typeface="Berlin Sans FB" pitchFamily="34" charset="0"/>
                          <a:ea typeface="Calibri"/>
                          <a:cs typeface="Times New Roman"/>
                        </a:rPr>
                        <a:t>2011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ela 9"/>
          <p:cNvGraphicFramePr>
            <a:graphicFrameLocks noGrp="1"/>
          </p:cNvGraphicFramePr>
          <p:nvPr/>
        </p:nvGraphicFramePr>
        <p:xfrm>
          <a:off x="857224" y="1714488"/>
          <a:ext cx="7143801" cy="1000132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UCOB</a:t>
                      </a:r>
                      <a:endParaRPr lang="pt-BR" sz="2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3.3</a:t>
                      </a:r>
                      <a:endParaRPr lang="pt-BR" sz="2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2.1</a:t>
                      </a:r>
                      <a:endParaRPr lang="pt-BR" sz="2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BR" sz="2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BR" sz="2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BR" sz="2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ela 10"/>
          <p:cNvGraphicFramePr>
            <a:graphicFrameLocks noGrp="1"/>
          </p:cNvGraphicFramePr>
          <p:nvPr/>
        </p:nvGraphicFramePr>
        <p:xfrm>
          <a:off x="857224" y="2214554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UEB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5.2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Tabela 11"/>
          <p:cNvGraphicFramePr>
            <a:graphicFrameLocks noGrp="1"/>
          </p:cNvGraphicFramePr>
          <p:nvPr/>
        </p:nvGraphicFramePr>
        <p:xfrm>
          <a:off x="857223" y="2714620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UNB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1.6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ela 12"/>
          <p:cNvGraphicFramePr>
            <a:graphicFrameLocks noGrp="1"/>
          </p:cNvGraphicFramePr>
          <p:nvPr/>
        </p:nvGraphicFramePr>
        <p:xfrm>
          <a:off x="857224" y="3214686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UNEB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1.7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1.7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Tabela 13"/>
          <p:cNvGraphicFramePr>
            <a:graphicFrameLocks noGrp="1"/>
          </p:cNvGraphicFramePr>
          <p:nvPr/>
        </p:nvGraphicFramePr>
        <p:xfrm>
          <a:off x="857224" y="3714752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UNOB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1.9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0.9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Tabela 14"/>
          <p:cNvGraphicFramePr>
            <a:graphicFrameLocks noGrp="1"/>
          </p:cNvGraphicFramePr>
          <p:nvPr/>
        </p:nvGraphicFramePr>
        <p:xfrm>
          <a:off x="857224" y="4214818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USB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6.1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2.3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Tabela 15"/>
          <p:cNvGraphicFramePr>
            <a:graphicFrameLocks noGrp="1"/>
          </p:cNvGraphicFramePr>
          <p:nvPr/>
        </p:nvGraphicFramePr>
        <p:xfrm>
          <a:off x="857224" y="4714884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UCB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8.7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1.4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Retângulo 16"/>
          <p:cNvSpPr/>
          <p:nvPr/>
        </p:nvSpPr>
        <p:spPr>
          <a:xfrm>
            <a:off x="714348" y="571480"/>
            <a:ext cx="69294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QUANTOS PASTORES PLANTAM UMA IGREJA POR ANO</a:t>
            </a:r>
            <a:endParaRPr lang="pt-B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1000131"/>
          </a:xfrm>
        </p:spPr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 descr="C:\Users\edison.choque\Documents\Power Point MG fundos\fun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edison.choque\Documents\Power Point MG fundos\fun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857223" y="1214422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latin typeface="Berlin Sans FB" pitchFamily="34" charset="0"/>
                          <a:ea typeface="Calibri"/>
                          <a:cs typeface="Times New Roman"/>
                        </a:rPr>
                        <a:t>2010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latin typeface="Berlin Sans FB" pitchFamily="34" charset="0"/>
                          <a:ea typeface="Calibri"/>
                          <a:cs typeface="Times New Roman"/>
                        </a:rPr>
                        <a:t>2011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ela 9"/>
          <p:cNvGraphicFramePr>
            <a:graphicFrameLocks noGrp="1"/>
          </p:cNvGraphicFramePr>
          <p:nvPr/>
        </p:nvGraphicFramePr>
        <p:xfrm>
          <a:off x="857224" y="1714488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UA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1.1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ela 10"/>
          <p:cNvGraphicFramePr>
            <a:graphicFrameLocks noGrp="1"/>
          </p:cNvGraphicFramePr>
          <p:nvPr/>
        </p:nvGraphicFramePr>
        <p:xfrm>
          <a:off x="857224" y="2214554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UB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3.8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1.1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Tabela 11"/>
          <p:cNvGraphicFramePr>
            <a:graphicFrameLocks noGrp="1"/>
          </p:cNvGraphicFramePr>
          <p:nvPr/>
        </p:nvGraphicFramePr>
        <p:xfrm>
          <a:off x="857223" y="2714620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UCH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1.1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ela 12"/>
          <p:cNvGraphicFramePr>
            <a:graphicFrameLocks noGrp="1"/>
          </p:cNvGraphicFramePr>
          <p:nvPr/>
        </p:nvGraphicFramePr>
        <p:xfrm>
          <a:off x="857224" y="3214686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UE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2.1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Tabela 13"/>
          <p:cNvGraphicFramePr>
            <a:graphicFrameLocks noGrp="1"/>
          </p:cNvGraphicFramePr>
          <p:nvPr/>
        </p:nvGraphicFramePr>
        <p:xfrm>
          <a:off x="857224" y="3714752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UP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1.9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1.1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Tabela 14"/>
          <p:cNvGraphicFramePr>
            <a:graphicFrameLocks noGrp="1"/>
          </p:cNvGraphicFramePr>
          <p:nvPr/>
        </p:nvGraphicFramePr>
        <p:xfrm>
          <a:off x="857224" y="4214818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UPN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4.7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0.8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Tabela 15"/>
          <p:cNvGraphicFramePr>
            <a:graphicFrameLocks noGrp="1"/>
          </p:cNvGraphicFramePr>
          <p:nvPr/>
        </p:nvGraphicFramePr>
        <p:xfrm>
          <a:off x="857224" y="4714884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UPS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2.9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0.9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Tabela 16"/>
          <p:cNvGraphicFramePr>
            <a:graphicFrameLocks noGrp="1"/>
          </p:cNvGraphicFramePr>
          <p:nvPr/>
        </p:nvGraphicFramePr>
        <p:xfrm>
          <a:off x="857223" y="5214950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UU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1.6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18" name="CaixaDeTexto 17"/>
          <p:cNvSpPr txBox="1"/>
          <p:nvPr/>
        </p:nvSpPr>
        <p:spPr>
          <a:xfrm>
            <a:off x="714348" y="599998"/>
            <a:ext cx="6786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QUANTOS PASTORES PLANTAM UMA IGREJA POR ANO</a:t>
            </a:r>
            <a:endParaRPr lang="pt-B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1000131"/>
          </a:xfrm>
        </p:spPr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 descr="C:\Users\edison.choque\Documents\Power Point MG fundos\fun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edison.choque\Documents\Power Point MG fundos\fun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857223" y="2071678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latin typeface="Berlin Sans FB" pitchFamily="34" charset="0"/>
                          <a:ea typeface="Calibri"/>
                          <a:cs typeface="Times New Roman"/>
                        </a:rPr>
                        <a:t>2010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latin typeface="Berlin Sans FB" pitchFamily="34" charset="0"/>
                          <a:ea typeface="Calibri"/>
                          <a:cs typeface="Times New Roman"/>
                        </a:rPr>
                        <a:t>2011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ela 9"/>
          <p:cNvGraphicFramePr>
            <a:graphicFrameLocks noGrp="1"/>
          </p:cNvGraphicFramePr>
          <p:nvPr/>
        </p:nvGraphicFramePr>
        <p:xfrm>
          <a:off x="857224" y="2571744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DSA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774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2.038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CaixaDeTexto 17"/>
          <p:cNvSpPr txBox="1"/>
          <p:nvPr/>
        </p:nvSpPr>
        <p:spPr>
          <a:xfrm>
            <a:off x="714348" y="885750"/>
            <a:ext cx="67866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QUANTOS PASTORES PLANTAM UMA IGREJA POR ANO NA DSA</a:t>
            </a:r>
            <a:endParaRPr lang="pt-B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9" name="Tabela 18"/>
          <p:cNvGraphicFramePr>
            <a:graphicFrameLocks noGrp="1"/>
          </p:cNvGraphicFramePr>
          <p:nvPr/>
        </p:nvGraphicFramePr>
        <p:xfrm>
          <a:off x="857224" y="3071810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DSA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3.5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1.3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1000131"/>
          </a:xfrm>
        </p:spPr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 descr="C:\Users\edison.choque\Documents\Power Point MG fundos\fun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edison.choque\Documents\Power Point MG fundos\fun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857223" y="2214554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 smtClean="0">
                          <a:latin typeface="Berlin Sans FB" pitchFamily="34" charset="0"/>
                          <a:ea typeface="Calibri"/>
                          <a:cs typeface="Times New Roman"/>
                        </a:rPr>
                        <a:t>Por dia</a:t>
                      </a:r>
                      <a:endParaRPr lang="pt-BR" sz="2800" dirty="0">
                        <a:latin typeface="Berlin Sans FB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 smtClean="0">
                          <a:latin typeface="Berlin Sans FB" pitchFamily="34" charset="0"/>
                          <a:ea typeface="Calibri"/>
                          <a:cs typeface="Times New Roman"/>
                        </a:rPr>
                        <a:t>Por hora</a:t>
                      </a:r>
                      <a:endParaRPr lang="pt-BR" sz="2800" dirty="0">
                        <a:latin typeface="Berlin Sans FB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ela 9"/>
          <p:cNvGraphicFramePr>
            <a:graphicFrameLocks noGrp="1"/>
          </p:cNvGraphicFramePr>
          <p:nvPr/>
        </p:nvGraphicFramePr>
        <p:xfrm>
          <a:off x="857224" y="2714620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erlin Sans FB" pitchFamily="34" charset="0"/>
                          <a:ea typeface="Calibri"/>
                          <a:cs typeface="Times New Roman"/>
                        </a:rPr>
                        <a:t>2010</a:t>
                      </a:r>
                      <a:endParaRPr lang="pt-BR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erlin Sans FB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2.12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11:19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CaixaDeTexto 17"/>
          <p:cNvSpPr txBox="1"/>
          <p:nvPr/>
        </p:nvSpPr>
        <p:spPr>
          <a:xfrm>
            <a:off x="714348" y="885750"/>
            <a:ext cx="67866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CADA QUANTO TEMPO SE PLANTA UMA IGREJA NA DSA</a:t>
            </a:r>
            <a:endParaRPr lang="pt-B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9" name="Tabela 18"/>
          <p:cNvGraphicFramePr>
            <a:graphicFrameLocks noGrp="1"/>
          </p:cNvGraphicFramePr>
          <p:nvPr/>
        </p:nvGraphicFramePr>
        <p:xfrm>
          <a:off x="857224" y="3214686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erlin Sans FB" pitchFamily="34" charset="0"/>
                          <a:ea typeface="Calibri"/>
                          <a:cs typeface="Times New Roman"/>
                        </a:rPr>
                        <a:t>2011</a:t>
                      </a:r>
                      <a:endParaRPr lang="pt-BR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erlin Sans FB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5.58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4.17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1000131"/>
          </a:xfrm>
        </p:spPr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 descr="C:\Users\edison.choque\Documents\Power Point MG fundos\fun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edison.choque\Documents\Power Point MG fundos\fun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857223" y="2214554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 smtClean="0">
                          <a:latin typeface="Berlin Sans FB" pitchFamily="34" charset="0"/>
                          <a:ea typeface="Calibri"/>
                          <a:cs typeface="Times New Roman"/>
                        </a:rPr>
                        <a:t>2005-2009</a:t>
                      </a:r>
                      <a:endParaRPr lang="pt-BR" sz="2800" dirty="0">
                        <a:latin typeface="Berlin Sans FB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 smtClean="0">
                          <a:latin typeface="Berlin Sans FB" pitchFamily="34" charset="0"/>
                          <a:ea typeface="Calibri"/>
                          <a:cs typeface="Times New Roman"/>
                        </a:rPr>
                        <a:t>2010</a:t>
                      </a:r>
                      <a:endParaRPr lang="pt-BR" sz="2800" dirty="0">
                        <a:latin typeface="Berlin Sans FB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ela 9"/>
          <p:cNvGraphicFramePr>
            <a:graphicFrameLocks noGrp="1"/>
          </p:cNvGraphicFramePr>
          <p:nvPr/>
        </p:nvGraphicFramePr>
        <p:xfrm>
          <a:off x="857224" y="2714620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erlin Sans FB" pitchFamily="34" charset="0"/>
                          <a:ea typeface="Calibri"/>
                          <a:cs typeface="Times New Roman"/>
                        </a:rPr>
                        <a:t>UNB</a:t>
                      </a:r>
                      <a:endParaRPr lang="pt-BR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erlin Sans FB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654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108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CaixaDeTexto 17"/>
          <p:cNvSpPr txBox="1"/>
          <p:nvPr/>
        </p:nvSpPr>
        <p:spPr>
          <a:xfrm>
            <a:off x="714348" y="885750"/>
            <a:ext cx="70009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uniões que plantaram mais igrejas, tiveram um crescimento maior</a:t>
            </a:r>
          </a:p>
        </p:txBody>
      </p:sp>
      <p:graphicFrame>
        <p:nvGraphicFramePr>
          <p:cNvPr id="19" name="Tabela 18"/>
          <p:cNvGraphicFramePr>
            <a:graphicFrameLocks noGrp="1"/>
          </p:cNvGraphicFramePr>
          <p:nvPr/>
        </p:nvGraphicFramePr>
        <p:xfrm>
          <a:off x="857224" y="3214686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erlin Sans FB" pitchFamily="34" charset="0"/>
                          <a:ea typeface="Calibri"/>
                          <a:cs typeface="Times New Roman"/>
                        </a:rPr>
                        <a:t>UNEB</a:t>
                      </a:r>
                      <a:endParaRPr lang="pt-BR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erlin Sans FB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961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201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1000131"/>
          </a:xfrm>
        </p:spPr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 descr="C:\Users\edison.choque\Documents\Power Point MG fundos\fun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edison.choque\Documents\Power Point MG fundos\fun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857222" y="1214422"/>
          <a:ext cx="7143801" cy="731520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latin typeface="Berlin Sans FB" pitchFamily="34" charset="0"/>
                          <a:ea typeface="Calibri"/>
                          <a:cs typeface="Times New Roman"/>
                        </a:rPr>
                        <a:t>Igrejas e Grupos</a:t>
                      </a:r>
                      <a:r>
                        <a:rPr lang="pt-BR" sz="2400" baseline="0" dirty="0" smtClean="0">
                          <a:latin typeface="Berlin Sans FB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pt-BR" sz="2400" dirty="0">
                        <a:latin typeface="Berlin Sans FB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latin typeface="Berlin Sans FB" pitchFamily="34" charset="0"/>
                          <a:ea typeface="Calibri"/>
                          <a:cs typeface="Times New Roman"/>
                        </a:rPr>
                        <a:t>Quantos igr.</a:t>
                      </a:r>
                      <a:r>
                        <a:rPr lang="pt-BR" sz="2400" baseline="0" dirty="0" smtClean="0">
                          <a:latin typeface="Berlin Sans FB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pt-BR" sz="2400" baseline="0" dirty="0" err="1" smtClean="0">
                          <a:latin typeface="Berlin Sans FB" pitchFamily="34" charset="0"/>
                          <a:ea typeface="Calibri"/>
                          <a:cs typeface="Times New Roman"/>
                        </a:rPr>
                        <a:t>grup</a:t>
                      </a:r>
                      <a:endParaRPr lang="pt-BR" sz="2400" dirty="0">
                        <a:latin typeface="Berlin Sans FB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ela 9"/>
          <p:cNvGraphicFramePr>
            <a:graphicFrameLocks noGrp="1"/>
          </p:cNvGraphicFramePr>
          <p:nvPr/>
        </p:nvGraphicFramePr>
        <p:xfrm>
          <a:off x="857224" y="1714488"/>
          <a:ext cx="7143801" cy="1000132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UCOB</a:t>
                      </a:r>
                      <a:endParaRPr lang="pt-BR" sz="2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1.126</a:t>
                      </a:r>
                      <a:endParaRPr lang="pt-BR" sz="2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192 (5.8)</a:t>
                      </a:r>
                      <a:endParaRPr lang="pt-BR" sz="2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BR" sz="2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BR" sz="2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BR" sz="24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ela 10"/>
          <p:cNvGraphicFramePr>
            <a:graphicFrameLocks noGrp="1"/>
          </p:cNvGraphicFramePr>
          <p:nvPr/>
        </p:nvGraphicFramePr>
        <p:xfrm>
          <a:off x="857224" y="2214554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UEB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2.024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276 (7.3)  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Tabela 11"/>
          <p:cNvGraphicFramePr>
            <a:graphicFrameLocks noGrp="1"/>
          </p:cNvGraphicFramePr>
          <p:nvPr/>
        </p:nvGraphicFramePr>
        <p:xfrm>
          <a:off x="857223" y="2714620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UNB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2.109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183 (11.5)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ela 12"/>
          <p:cNvGraphicFramePr>
            <a:graphicFrameLocks noGrp="1"/>
          </p:cNvGraphicFramePr>
          <p:nvPr/>
        </p:nvGraphicFramePr>
        <p:xfrm>
          <a:off x="857224" y="3214686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UNEB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3.570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349 (10.2)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Tabela 13"/>
          <p:cNvGraphicFramePr>
            <a:graphicFrameLocks noGrp="1"/>
          </p:cNvGraphicFramePr>
          <p:nvPr/>
        </p:nvGraphicFramePr>
        <p:xfrm>
          <a:off x="857224" y="3714752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UNOB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1.167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124 (9.4)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Tabela 14"/>
          <p:cNvGraphicFramePr>
            <a:graphicFrameLocks noGrp="1"/>
          </p:cNvGraphicFramePr>
          <p:nvPr/>
        </p:nvGraphicFramePr>
        <p:xfrm>
          <a:off x="857224" y="4214818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USB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1.732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327 (5.2)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Tabela 15"/>
          <p:cNvGraphicFramePr>
            <a:graphicFrameLocks noGrp="1"/>
          </p:cNvGraphicFramePr>
          <p:nvPr/>
        </p:nvGraphicFramePr>
        <p:xfrm>
          <a:off x="857224" y="4714884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UCB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1.597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368</a:t>
                      </a:r>
                      <a:r>
                        <a:rPr lang="pt-BR" sz="24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(4.3)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Retângulo 16"/>
          <p:cNvSpPr/>
          <p:nvPr/>
        </p:nvSpPr>
        <p:spPr>
          <a:xfrm>
            <a:off x="714348" y="571480"/>
            <a:ext cx="69294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QUANTOS IGREJAS E GRUPOS ATENDE CADA PASTOR</a:t>
            </a:r>
            <a:endParaRPr lang="pt-B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1000131"/>
          </a:xfrm>
        </p:spPr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 descr="C:\Users\edison.choque\Documents\Power Point MG fundos\fun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edison.choque\Documents\Power Point MG fundos\fun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857223" y="1071546"/>
          <a:ext cx="7143801" cy="642942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642942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000" dirty="0" smtClean="0">
                          <a:latin typeface="Berlin Sans FB" pitchFamily="34" charset="0"/>
                          <a:ea typeface="Calibri"/>
                          <a:cs typeface="Times New Roman"/>
                        </a:rPr>
                        <a:t>Igrejas</a:t>
                      </a:r>
                      <a:r>
                        <a:rPr lang="pt-BR" sz="2000" baseline="0" dirty="0" smtClean="0">
                          <a:latin typeface="Berlin Sans FB" pitchFamily="34" charset="0"/>
                          <a:ea typeface="Calibri"/>
                          <a:cs typeface="Times New Roman"/>
                        </a:rPr>
                        <a:t> e Grupos</a:t>
                      </a:r>
                      <a:endParaRPr lang="pt-BR" sz="2000" dirty="0">
                        <a:latin typeface="Berlin Sans FB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000" dirty="0" smtClean="0">
                          <a:latin typeface="Berlin Sans FB" pitchFamily="34" charset="0"/>
                          <a:ea typeface="Calibri"/>
                          <a:cs typeface="Times New Roman"/>
                        </a:rPr>
                        <a:t>Pastores atendem </a:t>
                      </a:r>
                      <a:r>
                        <a:rPr lang="pt-BR" sz="2000" baseline="0" dirty="0" smtClean="0">
                          <a:latin typeface="Berlin Sans FB" pitchFamily="34" charset="0"/>
                          <a:ea typeface="Calibri"/>
                          <a:cs typeface="Times New Roman"/>
                        </a:rPr>
                        <a:t> Igrejas e Grupos</a:t>
                      </a:r>
                      <a:endParaRPr lang="pt-BR" sz="2000" dirty="0">
                        <a:latin typeface="Berlin Sans FB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ela 9"/>
          <p:cNvGraphicFramePr>
            <a:graphicFrameLocks noGrp="1"/>
          </p:cNvGraphicFramePr>
          <p:nvPr/>
        </p:nvGraphicFramePr>
        <p:xfrm>
          <a:off x="857224" y="1714488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UA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820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177 (4.6)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ela 10"/>
          <p:cNvGraphicFramePr>
            <a:graphicFrameLocks noGrp="1"/>
          </p:cNvGraphicFramePr>
          <p:nvPr/>
        </p:nvGraphicFramePr>
        <p:xfrm>
          <a:off x="857224" y="2214554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UB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892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85 (10.4)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Tabela 11"/>
          <p:cNvGraphicFramePr>
            <a:graphicFrameLocks noGrp="1"/>
          </p:cNvGraphicFramePr>
          <p:nvPr/>
        </p:nvGraphicFramePr>
        <p:xfrm>
          <a:off x="857223" y="2714620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UCH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876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176 (4.9)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ela 12"/>
          <p:cNvGraphicFramePr>
            <a:graphicFrameLocks noGrp="1"/>
          </p:cNvGraphicFramePr>
          <p:nvPr/>
        </p:nvGraphicFramePr>
        <p:xfrm>
          <a:off x="857224" y="3214686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UE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480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56 (8.5) 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Tabela 13"/>
          <p:cNvGraphicFramePr>
            <a:graphicFrameLocks noGrp="1"/>
          </p:cNvGraphicFramePr>
          <p:nvPr/>
        </p:nvGraphicFramePr>
        <p:xfrm>
          <a:off x="857224" y="3714752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UP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103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21 (4.9)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Tabela 14"/>
          <p:cNvGraphicFramePr>
            <a:graphicFrameLocks noGrp="1"/>
          </p:cNvGraphicFramePr>
          <p:nvPr/>
        </p:nvGraphicFramePr>
        <p:xfrm>
          <a:off x="857224" y="4214818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UPN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2.596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190 (13.6)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Tabela 15"/>
          <p:cNvGraphicFramePr>
            <a:graphicFrameLocks noGrp="1"/>
          </p:cNvGraphicFramePr>
          <p:nvPr/>
        </p:nvGraphicFramePr>
        <p:xfrm>
          <a:off x="857224" y="4714884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UPS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2.348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196 (11.9)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Tabela 16"/>
          <p:cNvGraphicFramePr>
            <a:graphicFrameLocks noGrp="1"/>
          </p:cNvGraphicFramePr>
          <p:nvPr/>
        </p:nvGraphicFramePr>
        <p:xfrm>
          <a:off x="857223" y="5214950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UU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75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16 (4.6)</a:t>
                      </a:r>
                      <a:endParaRPr lang="pt-BR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18" name="CaixaDeTexto 17"/>
          <p:cNvSpPr txBox="1"/>
          <p:nvPr/>
        </p:nvSpPr>
        <p:spPr>
          <a:xfrm>
            <a:off x="714348" y="599998"/>
            <a:ext cx="6786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QUANTOS IGREJAS E GRUPOS ATENDE CADA PASTOR</a:t>
            </a:r>
            <a:endParaRPr lang="pt-B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1000131"/>
          </a:xfrm>
        </p:spPr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 descr="C:\Users\edison.choque\Documents\Power Point MG fundos\fun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edison.choque\Documents\Power Point MG fundos\fun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857223" y="2357430"/>
          <a:ext cx="7143801" cy="642942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642942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000" dirty="0" smtClean="0">
                          <a:latin typeface="Berlin Sans FB" pitchFamily="34" charset="0"/>
                          <a:ea typeface="Calibri"/>
                          <a:cs typeface="Times New Roman"/>
                        </a:rPr>
                        <a:t>Igrejas</a:t>
                      </a:r>
                      <a:r>
                        <a:rPr lang="pt-BR" sz="2000" baseline="0" dirty="0" smtClean="0">
                          <a:latin typeface="Berlin Sans FB" pitchFamily="34" charset="0"/>
                          <a:ea typeface="Calibri"/>
                          <a:cs typeface="Times New Roman"/>
                        </a:rPr>
                        <a:t> e Grupos</a:t>
                      </a:r>
                      <a:endParaRPr lang="pt-BR" sz="2000" dirty="0">
                        <a:latin typeface="Berlin Sans FB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000" dirty="0" smtClean="0">
                          <a:latin typeface="Berlin Sans FB" pitchFamily="34" charset="0"/>
                          <a:ea typeface="Calibri"/>
                          <a:cs typeface="Times New Roman"/>
                        </a:rPr>
                        <a:t>Pastores atendem </a:t>
                      </a:r>
                      <a:r>
                        <a:rPr lang="pt-BR" sz="2000" baseline="0" dirty="0" smtClean="0">
                          <a:latin typeface="Berlin Sans FB" pitchFamily="34" charset="0"/>
                          <a:ea typeface="Calibri"/>
                          <a:cs typeface="Times New Roman"/>
                        </a:rPr>
                        <a:t> Igrejas e Grupos</a:t>
                      </a:r>
                      <a:endParaRPr lang="pt-BR" sz="2000" dirty="0">
                        <a:latin typeface="Berlin Sans FB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ela 9"/>
          <p:cNvGraphicFramePr>
            <a:graphicFrameLocks noGrp="1"/>
          </p:cNvGraphicFramePr>
          <p:nvPr/>
        </p:nvGraphicFramePr>
        <p:xfrm>
          <a:off x="857224" y="3000372"/>
          <a:ext cx="7143801" cy="500066"/>
        </p:xfrm>
        <a:graphic>
          <a:graphicData uri="http://schemas.openxmlformats.org/drawingml/2006/table">
            <a:tbl>
              <a:tblPr/>
              <a:tblGrid>
                <a:gridCol w="2380991"/>
                <a:gridCol w="2380991"/>
                <a:gridCol w="2381819"/>
              </a:tblGrid>
              <a:tr h="50006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DSA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21.515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2.736 (7.8)</a:t>
                      </a:r>
                      <a:endParaRPr lang="pt-BR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CaixaDeTexto 17"/>
          <p:cNvSpPr txBox="1"/>
          <p:nvPr/>
        </p:nvSpPr>
        <p:spPr>
          <a:xfrm>
            <a:off x="714348" y="599998"/>
            <a:ext cx="67866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QUANTOS IGREJAS E GRUPOS ATENDE CADA PASTOR</a:t>
            </a:r>
          </a:p>
          <a:p>
            <a:pPr algn="ctr"/>
            <a:r>
              <a:rPr lang="pt-B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DSA</a:t>
            </a:r>
            <a:endParaRPr lang="pt-B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oncurso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266</Words>
  <Application>Microsoft Macintosh PowerPoint</Application>
  <PresentationFormat>On-screen Show (4:3)</PresentationFormat>
  <Paragraphs>136</Paragraphs>
  <Slides>10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Edison Choque</dc:creator>
  <cp:lastModifiedBy>Edison Choque</cp:lastModifiedBy>
  <cp:revision>17</cp:revision>
  <dcterms:created xsi:type="dcterms:W3CDTF">2011-02-15T10:55:32Z</dcterms:created>
  <dcterms:modified xsi:type="dcterms:W3CDTF">2011-02-15T10:57:08Z</dcterms:modified>
</cp:coreProperties>
</file>